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My Work Experience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2017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59142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WIT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IE" u="sng" dirty="0" smtClean="0"/>
              <a:t>Good Points:     </a:t>
            </a:r>
          </a:p>
          <a:p>
            <a:pPr marL="0" indent="0">
              <a:buNone/>
            </a:pPr>
            <a:r>
              <a:rPr lang="en-IE" dirty="0" smtClean="0"/>
              <a:t>Different every day</a:t>
            </a:r>
          </a:p>
          <a:p>
            <a:pPr marL="0" indent="0">
              <a:buNone/>
            </a:pPr>
            <a:r>
              <a:rPr lang="en-IE" dirty="0" smtClean="0"/>
              <a:t>Interesting</a:t>
            </a:r>
          </a:p>
          <a:p>
            <a:pPr marL="0" indent="0">
              <a:buNone/>
            </a:pPr>
            <a:r>
              <a:rPr lang="en-IE" dirty="0" smtClean="0"/>
              <a:t>Something new</a:t>
            </a:r>
          </a:p>
          <a:p>
            <a:pPr marL="0" indent="0">
              <a:buNone/>
            </a:pPr>
            <a:r>
              <a:rPr lang="en-IE" dirty="0" smtClean="0"/>
              <a:t>Practical work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r>
              <a:rPr lang="en-IE" u="sng" dirty="0" smtClean="0"/>
              <a:t>Bad Points:</a:t>
            </a:r>
          </a:p>
          <a:p>
            <a:pPr marL="0" indent="0">
              <a:buNone/>
            </a:pPr>
            <a:r>
              <a:rPr lang="en-IE" dirty="0" smtClean="0"/>
              <a:t>Classes were long</a:t>
            </a:r>
            <a:endParaRPr lang="en-IE" dirty="0"/>
          </a:p>
        </p:txBody>
      </p:sp>
      <p:sp>
        <p:nvSpPr>
          <p:cNvPr id="4" name="AutoShape 2" descr="Image result for wit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9600"/>
            <a:ext cx="31527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655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Teva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IE" u="sng" dirty="0" smtClean="0"/>
              <a:t>Good Points:</a:t>
            </a:r>
          </a:p>
          <a:p>
            <a:pPr marL="0" indent="0">
              <a:buNone/>
            </a:pPr>
            <a:r>
              <a:rPr lang="en-IE" dirty="0" smtClean="0"/>
              <a:t>Tours were interesting</a:t>
            </a:r>
          </a:p>
          <a:p>
            <a:pPr marL="0" indent="0">
              <a:buNone/>
            </a:pPr>
            <a:r>
              <a:rPr lang="en-IE" dirty="0" smtClean="0"/>
              <a:t>Learned new information</a:t>
            </a:r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endParaRPr lang="en-IE" u="sng" dirty="0" smtClean="0"/>
          </a:p>
          <a:p>
            <a:r>
              <a:rPr lang="en-IE" u="sng" dirty="0" smtClean="0"/>
              <a:t>Bad Points</a:t>
            </a:r>
          </a:p>
          <a:p>
            <a:pPr marL="0" indent="0">
              <a:buNone/>
            </a:pPr>
            <a:r>
              <a:rPr lang="en-IE" dirty="0" smtClean="0"/>
              <a:t>Repetitive </a:t>
            </a:r>
          </a:p>
          <a:p>
            <a:pPr marL="0" indent="0">
              <a:buNone/>
            </a:pPr>
            <a:r>
              <a:rPr lang="en-IE" dirty="0" smtClean="0"/>
              <a:t>Mostly observing</a:t>
            </a:r>
          </a:p>
          <a:p>
            <a:pPr marL="0" indent="0">
              <a:buNone/>
            </a:pPr>
            <a:r>
              <a:rPr lang="en-IE" dirty="0" smtClean="0"/>
              <a:t>Lots of paperwork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71523"/>
            <a:ext cx="2652516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218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Going Forward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 really enjoyed the WIT placement. I found it really interesting and it was different every day. I might consider a job like this in the future.</a:t>
            </a:r>
          </a:p>
          <a:p>
            <a:r>
              <a:rPr lang="en-IE" dirty="0" smtClean="0"/>
              <a:t>I found the placement in </a:t>
            </a:r>
            <a:r>
              <a:rPr lang="en-IE" dirty="0" err="1" smtClean="0"/>
              <a:t>Teva</a:t>
            </a:r>
            <a:r>
              <a:rPr lang="en-IE" dirty="0" smtClean="0"/>
              <a:t> boring. I enjoyed the tours, but it was very repetitive. It was okay for the week but I don’t think that I would like a job in this area.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87154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WIT Science Department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dirty="0" smtClean="0"/>
              <a:t>For week one, I was in the WIT Science Department.</a:t>
            </a:r>
          </a:p>
          <a:p>
            <a:r>
              <a:rPr lang="en-IE" sz="2800" dirty="0" smtClean="0"/>
              <a:t>At the beginning of the week, I was given a timetable putting me into random science classes that were going on during that week.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01936"/>
            <a:ext cx="2895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259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Day One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first lab I went to was called inorganic chemistry and it started at 9.15am and lasted 2.5 hours. I got to watch the experiment taking place and I was given an easier version of the experiment to do myself. </a:t>
            </a:r>
          </a:p>
          <a:p>
            <a:r>
              <a:rPr lang="en-IE" dirty="0" smtClean="0"/>
              <a:t>Later that day I went to a lab called pharmaceutical science. This lab was with 3</a:t>
            </a:r>
            <a:r>
              <a:rPr lang="en-IE" baseline="30000" dirty="0" smtClean="0"/>
              <a:t>rd</a:t>
            </a:r>
            <a:r>
              <a:rPr lang="en-IE" dirty="0" smtClean="0"/>
              <a:t> years, so I just watched. This lab was finished at 5.15pm.</a:t>
            </a:r>
            <a:endParaRPr lang="en-IE" dirty="0"/>
          </a:p>
        </p:txBody>
      </p:sp>
      <p:pic>
        <p:nvPicPr>
          <p:cNvPr id="1026" name="Picture 2" descr="C:\Program Files (x86)\Microsoft Office\MEDIA\CAGCAT10\j03052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99" y="4343400"/>
            <a:ext cx="113842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263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Day Two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On the second day, I had three labs. The first lab was pharmaceutical biotechnology. I found this really interesting. This was a 3</a:t>
            </a:r>
            <a:r>
              <a:rPr lang="en-IE" baseline="30000" dirty="0" smtClean="0"/>
              <a:t>rd</a:t>
            </a:r>
            <a:r>
              <a:rPr lang="en-IE" dirty="0" smtClean="0"/>
              <a:t> year class. It involved swapping different parts of DNA between two cells until they glowed in the dark.</a:t>
            </a:r>
          </a:p>
          <a:p>
            <a:r>
              <a:rPr lang="en-IE" dirty="0" smtClean="0"/>
              <a:t>Later I had introductory chemistry where I did an experiment that I had done last year. </a:t>
            </a:r>
          </a:p>
          <a:p>
            <a:r>
              <a:rPr lang="en-IE" dirty="0" smtClean="0"/>
              <a:t>Then I had Good Lab Practice where I learned the rules of the lab. I finished at 5.15pm again.</a:t>
            </a:r>
          </a:p>
        </p:txBody>
      </p:sp>
      <p:sp>
        <p:nvSpPr>
          <p:cNvPr id="4" name="AutoShape 2" descr="Image result for science clip art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48200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714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Day Three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On Thursday I had two labs. First was food formulation where I learned what different types of food was made up of. I found this really interesting and I also got to test different foods.</a:t>
            </a:r>
          </a:p>
          <a:p>
            <a:r>
              <a:rPr lang="en-IE" dirty="0" smtClean="0"/>
              <a:t>Then I had physics. In this class, I did experiments based on light and pressure. I thought it was hard. This class also involved maths.</a:t>
            </a:r>
          </a:p>
          <a:p>
            <a:r>
              <a:rPr lang="en-IE" dirty="0" smtClean="0"/>
              <a:t>I was finished at 3.15.</a:t>
            </a:r>
            <a:endParaRPr lang="en-IE" dirty="0"/>
          </a:p>
        </p:txBody>
      </p:sp>
      <p:pic>
        <p:nvPicPr>
          <p:cNvPr id="3074" name="Picture 2" descr="Image result for scienc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57600"/>
            <a:ext cx="200977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192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Day Four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This was my last day. My first class was called food analysis which involved testing food, similar to the food formulation class I had on Wednesday.</a:t>
            </a:r>
          </a:p>
          <a:p>
            <a:r>
              <a:rPr lang="en-IE" dirty="0" smtClean="0"/>
              <a:t>My very last class was micro-biology where I watched the students grow bacteria from agar plates. I got to use the microscope to look at </a:t>
            </a:r>
            <a:r>
              <a:rPr lang="en-IE" smtClean="0"/>
              <a:t>the bacteria.</a:t>
            </a:r>
            <a:endParaRPr lang="en-IE" dirty="0" smtClean="0"/>
          </a:p>
          <a:p>
            <a:r>
              <a:rPr lang="en-IE" dirty="0" smtClean="0"/>
              <a:t>I was finished at 1.15pm on Friday.</a:t>
            </a:r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00600"/>
            <a:ext cx="149295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43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TEVA Pharmaceuticals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For week two, I was in </a:t>
            </a:r>
            <a:r>
              <a:rPr lang="en-IE" dirty="0" err="1" smtClean="0"/>
              <a:t>Teva</a:t>
            </a:r>
            <a:r>
              <a:rPr lang="en-IE" dirty="0" smtClean="0"/>
              <a:t>, which is a factory that makes inhalers.</a:t>
            </a:r>
          </a:p>
          <a:p>
            <a:r>
              <a:rPr lang="en-IE" dirty="0" smtClean="0"/>
              <a:t>I was in the science and human resources department.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19600"/>
            <a:ext cx="5516214" cy="198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076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TEVA Pharmaceuticals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On the first day, I had to be trained on the rules before I was allowed to get any tours of the labs.</a:t>
            </a:r>
          </a:p>
          <a:p>
            <a:r>
              <a:rPr lang="en-IE" dirty="0" smtClean="0"/>
              <a:t>On the second day, I was with the engineers. They were the ones who designed the structure of the inhalers.  They showed me how to make 3D objects on the computer.</a:t>
            </a:r>
          </a:p>
          <a:p>
            <a:r>
              <a:rPr lang="en-IE" dirty="0" smtClean="0"/>
              <a:t>On the third day, they showed me the robots that actually make the inhalers.</a:t>
            </a: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19641"/>
            <a:ext cx="2057400" cy="136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344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TEVA Pharmaceuticals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On the fourth day, I was given a tour of the lab where the powder that goes inside the inhalers is made. I also had to do a sample interview for the market research of selling the inhalers.</a:t>
            </a:r>
          </a:p>
          <a:p>
            <a:r>
              <a:rPr lang="en-IE" dirty="0" smtClean="0"/>
              <a:t>On the last day, I had to file away forms. This was for the whole day.</a:t>
            </a: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00600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752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73</TotalTime>
  <Words>627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Thatch</vt:lpstr>
      <vt:lpstr>My Work Experience</vt:lpstr>
      <vt:lpstr>WIT Science Department</vt:lpstr>
      <vt:lpstr>Day One</vt:lpstr>
      <vt:lpstr>Day Two</vt:lpstr>
      <vt:lpstr>Day Three</vt:lpstr>
      <vt:lpstr>Day Four</vt:lpstr>
      <vt:lpstr>TEVA Pharmaceuticals</vt:lpstr>
      <vt:lpstr>TEVA Pharmaceuticals</vt:lpstr>
      <vt:lpstr>TEVA Pharmaceuticals</vt:lpstr>
      <vt:lpstr>WIT</vt:lpstr>
      <vt:lpstr>Teva</vt:lpstr>
      <vt:lpstr>Going Forward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Work Experience</dc:title>
  <dc:creator>TYMERCY2018</dc:creator>
  <cp:lastModifiedBy>Mercy Laptop</cp:lastModifiedBy>
  <cp:revision>11</cp:revision>
  <dcterms:created xsi:type="dcterms:W3CDTF">2006-08-16T00:00:00Z</dcterms:created>
  <dcterms:modified xsi:type="dcterms:W3CDTF">2018-01-23T09:20:47Z</dcterms:modified>
</cp:coreProperties>
</file>